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316" r:id="rId17"/>
    <p:sldId id="264" r:id="rId18"/>
    <p:sldId id="403" r:id="rId19"/>
    <p:sldId id="404" r:id="rId20"/>
    <p:sldId id="412" r:id="rId21"/>
    <p:sldId id="318" r:id="rId22"/>
    <p:sldId id="320" r:id="rId23"/>
    <p:sldId id="413" r:id="rId24"/>
    <p:sldId id="321" r:id="rId25"/>
    <p:sldId id="329" r:id="rId26"/>
    <p:sldId id="411" r:id="rId27"/>
    <p:sldId id="323" r:id="rId28"/>
    <p:sldId id="414" r:id="rId29"/>
    <p:sldId id="325" r:id="rId30"/>
    <p:sldId id="415" r:id="rId31"/>
    <p:sldId id="327" r:id="rId32"/>
    <p:sldId id="416" r:id="rId33"/>
    <p:sldId id="418" r:id="rId34"/>
    <p:sldId id="262" r:id="rId35"/>
    <p:sldId id="419" r:id="rId36"/>
    <p:sldId id="420" r:id="rId37"/>
    <p:sldId id="289" r:id="rId38"/>
  </p:sldIdLst>
  <p:sldSz cx="9144000" cy="5143500" type="screen16x9"/>
  <p:notesSz cx="6858000" cy="9144000"/>
  <p:embeddedFontLst>
    <p:embeddedFont>
      <p:font typeface="Do Hyeon" panose="020B0604020202020204" charset="-127"/>
      <p:regular r:id="rId40"/>
    </p:embeddedFont>
    <p:embeddedFont>
      <p:font typeface="Bebas Neue" panose="020B0604020202020204" charset="0"/>
      <p:regular r:id="rId41"/>
    </p:embeddedFont>
    <p:embeddedFont>
      <p:font typeface="Calibri" panose="020F0502020204030204" pitchFamily="34" charset="0"/>
      <p:regular r:id="rId42"/>
      <p:bold r:id="rId43"/>
      <p:italic r:id="rId44"/>
      <p:boldItalic r:id="rId45"/>
    </p:embeddedFont>
    <p:embeddedFont>
      <p:font typeface="Didact Gothic" panose="020B0604020202020204"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03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The</a:t>
            </a:r>
            <a:r>
              <a:rPr lang="en-US" sz="1550" dirty="0">
                <a:solidFill>
                  <a:schemeClr val="bg1"/>
                </a:solidFill>
              </a:rPr>
              <a:t> </a:t>
            </a:r>
            <a:r>
              <a:rPr lang="en-US" sz="1550" b="1" dirty="0">
                <a:solidFill>
                  <a:schemeClr val="bg1"/>
                </a:solidFill>
              </a:rPr>
              <a:t>HC-05</a:t>
            </a:r>
            <a:r>
              <a:rPr lang="en-US" sz="1550" dirty="0">
                <a:solidFill>
                  <a:schemeClr val="tx1"/>
                </a:solidFill>
              </a:rPr>
              <a:t> is a very cool module which can add two-way (full-duplex) wireless functionality to your projects. You can use this module to </a:t>
            </a:r>
            <a:r>
              <a:rPr lang="en-US" sz="1550" dirty="0">
                <a:solidFill>
                  <a:schemeClr val="bg1"/>
                </a:solidFill>
              </a:rPr>
              <a:t>communicate</a:t>
            </a:r>
            <a:r>
              <a:rPr lang="en-US" sz="1550" dirty="0">
                <a:solidFill>
                  <a:schemeClr val="tx1"/>
                </a:solidFill>
              </a:rPr>
              <a:t> between two </a:t>
            </a:r>
            <a:r>
              <a:rPr lang="en-US" sz="1550" dirty="0">
                <a:solidFill>
                  <a:schemeClr val="bg1"/>
                </a:solidFill>
              </a:rPr>
              <a:t>microcontrollers</a:t>
            </a:r>
            <a:r>
              <a:rPr lang="en-US" sz="1550" dirty="0">
                <a:solidFill>
                  <a:schemeClr val="tx1"/>
                </a:solidFill>
              </a:rPr>
              <a:t> like Arduino or communicate with any device with Bluetooth functionality like a Phone or Laptop. We can also configure the default values of the module by using the command mode. So if you looking for a Wireless module that could </a:t>
            </a:r>
            <a:r>
              <a:rPr lang="en-US" sz="1550" dirty="0">
                <a:solidFill>
                  <a:schemeClr val="bg1"/>
                </a:solidFill>
              </a:rPr>
              <a:t>transfer data </a:t>
            </a:r>
            <a:r>
              <a:rPr lang="en-US" sz="1550" dirty="0">
                <a:solidFill>
                  <a:schemeClr val="tx1"/>
                </a:solidFill>
              </a:rPr>
              <a:t>from your computer or mobile phone to microcontroller or vice versa then this module might be the right choice for you</a:t>
            </a:r>
            <a:endParaRPr lang="en-IN" sz="1550" dirty="0">
              <a:solidFill>
                <a:schemeClr val="tx1"/>
              </a:solidFill>
            </a:endParaRPr>
          </a:p>
        </p:txBody>
      </p:sp>
      <p:sp>
        <p:nvSpPr>
          <p:cNvPr id="3" name="Subtitle 2"/>
          <p:cNvSpPr>
            <a:spLocks noGrp="1"/>
          </p:cNvSpPr>
          <p:nvPr>
            <p:ph type="subTitle" idx="1"/>
          </p:nvPr>
        </p:nvSpPr>
        <p:spPr>
          <a:xfrm>
            <a:off x="1387065" y="295053"/>
            <a:ext cx="6119521" cy="1091610"/>
          </a:xfrm>
        </p:spPr>
        <p:txBody>
          <a:bodyPr/>
          <a:lstStyle/>
          <a:p>
            <a:r>
              <a:rPr lang="en-US" sz="4200" dirty="0">
                <a:latin typeface="Do Hyeon" charset="-127"/>
                <a:ea typeface="Do Hyeon" charset="-127"/>
              </a:rPr>
              <a:t>HC-05 Bluetooth Module</a:t>
            </a:r>
            <a:endParaRPr lang="en-IN" sz="4200" dirty="0">
              <a:latin typeface="Do Hyeon" charset="-127"/>
              <a:ea typeface="Do Hyeon" charset="-127"/>
            </a:endParaRPr>
          </a:p>
        </p:txBody>
      </p:sp>
      <p:sp>
        <p:nvSpPr>
          <p:cNvPr id="10" name="TextBox 9"/>
          <p:cNvSpPr txBox="1"/>
          <p:nvPr/>
        </p:nvSpPr>
        <p:spPr>
          <a:xfrm>
            <a:off x="6053471" y="4078268"/>
            <a:ext cx="2488018" cy="338554"/>
          </a:xfrm>
          <a:prstGeom prst="rect">
            <a:avLst/>
          </a:prstGeom>
          <a:noFill/>
        </p:spPr>
        <p:txBody>
          <a:bodyPr wrap="square" rtlCol="0">
            <a:spAutoFit/>
          </a:bodyPr>
          <a:lstStyle/>
          <a:p>
            <a:r>
              <a:rPr lang="en-US" sz="1600" dirty="0">
                <a:solidFill>
                  <a:schemeClr val="bg1"/>
                </a:solidFill>
              </a:rPr>
              <a:t>HC-05 Bluetooth Module</a:t>
            </a:r>
            <a:endParaRPr lang="en-IN" sz="1600" dirty="0">
              <a:solidFill>
                <a:schemeClr val="bg1"/>
              </a:solidFill>
            </a:endParaRPr>
          </a:p>
        </p:txBody>
      </p:sp>
      <p:pic>
        <p:nvPicPr>
          <p:cNvPr id="8" name="Picture 7"/>
          <p:cNvPicPr>
            <a:picLocks noChangeAspect="1"/>
          </p:cNvPicPr>
          <p:nvPr/>
        </p:nvPicPr>
        <p:blipFill>
          <a:blip r:embed="rId2"/>
          <a:stretch>
            <a:fillRect/>
          </a:stretch>
        </p:blipFill>
        <p:spPr>
          <a:xfrm rot="5400000">
            <a:off x="5356839" y="823909"/>
            <a:ext cx="3669119" cy="3669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30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HIGH);</a:t>
            </a:r>
          </a:p>
          <a:p>
            <a:pPr algn="just"/>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30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if(a==0||b==0||c==1)delay(30000);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motor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30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Improvement </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04.</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4486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Uv rays are harmful for humans. Our robot will treat human same as obstacles and therefore sanitize them. To prevent this we can add PIR sensor that will detect any human movement and on detection on human movement we can switch off the LED’s.</a:t>
            </a:r>
          </a:p>
          <a:p>
            <a:pPr marL="342900" indent="-342900">
              <a:buFont typeface="+mj-lt"/>
              <a:buAutoNum type="arabicPeriod"/>
            </a:pPr>
            <a:r>
              <a:rPr lang="en-US" sz="1800" dirty="0">
                <a:latin typeface="Do Hyeon" charset="-127"/>
                <a:ea typeface="Do Hyeon" charset="-127"/>
              </a:rPr>
              <a:t> We are planning to add remote operation to our robot .Our robot is fully autonomous there are chances that It can’t sanitize a surface or we personally want to sanitize a particular surface. To achieve this functionality we can use the HC-05 Bluetooth module.</a:t>
            </a:r>
            <a:endParaRPr lang="en-IN" sz="1800" dirty="0">
              <a:latin typeface="Do Hyeon" charset="-127"/>
              <a:ea typeface="Do Hyeon" charset="-127"/>
            </a:endParaRPr>
          </a:p>
        </p:txBody>
      </p:sp>
    </p:spTree>
    <p:extLst>
      <p:ext uri="{BB962C8B-B14F-4D97-AF65-F5344CB8AC3E}">
        <p14:creationId xmlns:p14="http://schemas.microsoft.com/office/powerpoint/2010/main" val="68535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44442" y="1520318"/>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Introduction</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2961</Words>
  <Application>Microsoft Office PowerPoint</Application>
  <PresentationFormat>On-screen Show (16:9)</PresentationFormat>
  <Paragraphs>251</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Arial</vt:lpstr>
      <vt:lpstr>Bebas Neue</vt:lpstr>
      <vt:lpstr>Didact Gothic</vt:lpstr>
      <vt:lpstr>Do Hyeon</vt:lpstr>
      <vt:lpstr>Kawaii Robots Pitch Deck by Slidesgo</vt:lpstr>
      <vt:lpstr>ICTW Project Presentation Sanitizing (UV light) Remote Control Robot</vt:lpstr>
      <vt:lpstr>Table of Contents</vt:lpstr>
      <vt:lpstr>Introduction</vt:lpstr>
      <vt:lpstr>PowerPoint Presentation</vt:lpstr>
      <vt:lpstr>Introduction</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The HC-05 is a very cool module which can add two-way (full-duplex) wireless functionality to your projects. You can use this module to communicate between two microcontrollers like Arduino or communicate with any device with Bluetooth functionality like a Phone or Laptop. We can also configure the default values of the module by using the command mode. So if you looking for a Wireless module that could transfer data from your computer or mobile phone to microcontroller or vice versa then this module might be the right choice for you</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Applications in Real Life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Arun Singh Kushwaha</cp:lastModifiedBy>
  <cp:revision>94</cp:revision>
  <dcterms:created xsi:type="dcterms:W3CDTF">2021-05-14T09:36:00Z</dcterms:created>
  <dcterms:modified xsi:type="dcterms:W3CDTF">2021-06-08T05:27:59Z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